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7772400" cy="10058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32" autoAdjust="0"/>
    <p:restoredTop sz="94660"/>
  </p:normalViewPr>
  <p:slideViewPr>
    <p:cSldViewPr snapToGrid="0">
      <p:cViewPr>
        <p:scale>
          <a:sx n="103" d="100"/>
          <a:sy n="103" d="100"/>
        </p:scale>
        <p:origin x="60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39177-6D17-40D5-8CC5-8EB1AC14C534}" type="datetimeFigureOut">
              <a:rPr lang="en-US" smtClean="0"/>
              <a:t>10/3/2019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DFAA7-23DD-4BA5-9112-B1541556B8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1934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39177-6D17-40D5-8CC5-8EB1AC14C534}" type="datetimeFigureOut">
              <a:rPr lang="en-US" smtClean="0"/>
              <a:t>10/3/2019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DFAA7-23DD-4BA5-9112-B1541556B8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0701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39177-6D17-40D5-8CC5-8EB1AC14C534}" type="datetimeFigureOut">
              <a:rPr lang="en-US" smtClean="0"/>
              <a:t>10/3/2019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DFAA7-23DD-4BA5-9112-B1541556B8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275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39177-6D17-40D5-8CC5-8EB1AC14C534}" type="datetimeFigureOut">
              <a:rPr lang="en-US" smtClean="0"/>
              <a:t>10/3/2019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DFAA7-23DD-4BA5-9112-B1541556B8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868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39177-6D17-40D5-8CC5-8EB1AC14C534}" type="datetimeFigureOut">
              <a:rPr lang="en-US" smtClean="0"/>
              <a:t>10/3/2019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DFAA7-23DD-4BA5-9112-B1541556B8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7685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39177-6D17-40D5-8CC5-8EB1AC14C534}" type="datetimeFigureOut">
              <a:rPr lang="en-US" smtClean="0"/>
              <a:t>10/3/2019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DFAA7-23DD-4BA5-9112-B1541556B8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2025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39177-6D17-40D5-8CC5-8EB1AC14C534}" type="datetimeFigureOut">
              <a:rPr lang="en-US" smtClean="0"/>
              <a:t>10/3/2019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DFAA7-23DD-4BA5-9112-B1541556B8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0857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39177-6D17-40D5-8CC5-8EB1AC14C534}" type="datetimeFigureOut">
              <a:rPr lang="en-US" smtClean="0"/>
              <a:t>10/3/2019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DFAA7-23DD-4BA5-9112-B1541556B8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0298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39177-6D17-40D5-8CC5-8EB1AC14C534}" type="datetimeFigureOut">
              <a:rPr lang="en-US" smtClean="0"/>
              <a:t>10/3/2019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DFAA7-23DD-4BA5-9112-B1541556B8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4643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39177-6D17-40D5-8CC5-8EB1AC14C534}" type="datetimeFigureOut">
              <a:rPr lang="en-US" smtClean="0"/>
              <a:t>10/3/2019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DFAA7-23DD-4BA5-9112-B1541556B8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1924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39177-6D17-40D5-8CC5-8EB1AC14C534}" type="datetimeFigureOut">
              <a:rPr lang="en-US" smtClean="0"/>
              <a:t>10/3/2019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DFAA7-23DD-4BA5-9112-B1541556B8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4794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939177-6D17-40D5-8CC5-8EB1AC14C534}" type="datetimeFigureOut">
              <a:rPr lang="en-US" smtClean="0"/>
              <a:t>10/3/2019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7DFAA7-23DD-4BA5-9112-B1541556B8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2470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eacherspayteachers.com/Product/Wine-collection-clip-art-bundle-3-packs-wine-glasses-and-bottles-1765776" TargetMode="External"/><Relationship Id="rId2" Type="http://schemas.openxmlformats.org/officeDocument/2006/relationships/hyperlink" Target="https://amzn.to/2ZRi5TV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theharmonycircle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0" name="Picture 159">
            <a:extLst>
              <a:ext uri="{FF2B5EF4-FFF2-40B4-BE49-F238E27FC236}">
                <a16:creationId xmlns:a16="http://schemas.microsoft.com/office/drawing/2014/main" id="{A749118B-CAA8-4513-BB22-4890504BED9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772400" cy="10058400"/>
          </a:xfrm>
          <a:prstGeom prst="rect">
            <a:avLst/>
          </a:prstGeom>
        </p:spPr>
      </p:pic>
      <p:sp>
        <p:nvSpPr>
          <p:cNvPr id="161" name="Rectangle 160">
            <a:extLst>
              <a:ext uri="{FF2B5EF4-FFF2-40B4-BE49-F238E27FC236}">
                <a16:creationId xmlns:a16="http://schemas.microsoft.com/office/drawing/2014/main" id="{F1BC4B38-CE3E-47CD-83BD-4840D52C77BF}"/>
              </a:ext>
            </a:extLst>
          </p:cNvPr>
          <p:cNvSpPr/>
          <p:nvPr/>
        </p:nvSpPr>
        <p:spPr>
          <a:xfrm>
            <a:off x="1653286" y="1447174"/>
            <a:ext cx="124104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i="1" dirty="0">
                <a:latin typeface="Times New Roman" panose="02020603050405020304" pitchFamily="18" charset="0"/>
                <a:ea typeface="JFBeautifulDay" panose="02000603000000000000" pitchFamily="2" charset="0"/>
                <a:cs typeface="Times New Roman" panose="02020603050405020304" pitchFamily="18" charset="0"/>
              </a:rPr>
              <a:t>[name]</a:t>
            </a:r>
            <a:endParaRPr lang="en-US" sz="3200" i="1" dirty="0">
              <a:latin typeface="Times New Roman" panose="02020603050405020304" pitchFamily="18" charset="0"/>
              <a:ea typeface="JFBeautifulDay" panose="02000603000000000000" pitchFamily="2" charset="0"/>
              <a:cs typeface="Times New Roman" panose="02020603050405020304" pitchFamily="18" charset="0"/>
            </a:endParaRPr>
          </a:p>
        </p:txBody>
      </p:sp>
      <p:sp>
        <p:nvSpPr>
          <p:cNvPr id="162" name="Rectangle 161">
            <a:extLst>
              <a:ext uri="{FF2B5EF4-FFF2-40B4-BE49-F238E27FC236}">
                <a16:creationId xmlns:a16="http://schemas.microsoft.com/office/drawing/2014/main" id="{D4984B16-A57B-41C1-965E-527EC956336D}"/>
              </a:ext>
            </a:extLst>
          </p:cNvPr>
          <p:cNvSpPr/>
          <p:nvPr/>
        </p:nvSpPr>
        <p:spPr>
          <a:xfrm>
            <a:off x="903500" y="1960941"/>
            <a:ext cx="278794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400" dirty="0">
                <a:latin typeface="Times New Roman" panose="02020603050405020304" pitchFamily="18" charset="0"/>
                <a:ea typeface="JFJacaranda" panose="02000603000000000000" pitchFamily="2" charset="0"/>
                <a:cs typeface="Times New Roman" panose="02020603050405020304" pitchFamily="18" charset="0"/>
              </a:rPr>
              <a:t>1    2    3    4    5    6    7    8    9    10</a:t>
            </a:r>
            <a:endParaRPr lang="en-US" sz="1600" dirty="0">
              <a:latin typeface="Times New Roman" panose="02020603050405020304" pitchFamily="18" charset="0"/>
              <a:ea typeface="JFJacaranda" panose="02000603000000000000" pitchFamily="2" charset="0"/>
              <a:cs typeface="Times New Roman" panose="02020603050405020304" pitchFamily="18" charset="0"/>
            </a:endParaRPr>
          </a:p>
        </p:txBody>
      </p:sp>
      <p:sp>
        <p:nvSpPr>
          <p:cNvPr id="163" name="Rectangle 162">
            <a:extLst>
              <a:ext uri="{FF2B5EF4-FFF2-40B4-BE49-F238E27FC236}">
                <a16:creationId xmlns:a16="http://schemas.microsoft.com/office/drawing/2014/main" id="{3FA6D7CF-FAB3-4A20-9BFA-D4DC79CE6746}"/>
              </a:ext>
            </a:extLst>
          </p:cNvPr>
          <p:cNvSpPr/>
          <p:nvPr/>
        </p:nvSpPr>
        <p:spPr>
          <a:xfrm>
            <a:off x="4858376" y="1449814"/>
            <a:ext cx="124104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i="1" dirty="0">
                <a:latin typeface="Times New Roman" panose="02020603050405020304" pitchFamily="18" charset="0"/>
                <a:ea typeface="JFBeautifulDay" panose="02000603000000000000" pitchFamily="2" charset="0"/>
                <a:cs typeface="Times New Roman" panose="02020603050405020304" pitchFamily="18" charset="0"/>
              </a:rPr>
              <a:t>[name]</a:t>
            </a:r>
            <a:endParaRPr lang="en-US" sz="3200" i="1" dirty="0">
              <a:latin typeface="Times New Roman" panose="02020603050405020304" pitchFamily="18" charset="0"/>
              <a:ea typeface="JFBeautifulDay" panose="02000603000000000000" pitchFamily="2" charset="0"/>
              <a:cs typeface="Times New Roman" panose="02020603050405020304" pitchFamily="18" charset="0"/>
            </a:endParaRPr>
          </a:p>
        </p:txBody>
      </p:sp>
      <p:sp>
        <p:nvSpPr>
          <p:cNvPr id="164" name="Rectangle 163">
            <a:extLst>
              <a:ext uri="{FF2B5EF4-FFF2-40B4-BE49-F238E27FC236}">
                <a16:creationId xmlns:a16="http://schemas.microsoft.com/office/drawing/2014/main" id="{E9714F68-56CD-4D0C-9DAE-D1057F528858}"/>
              </a:ext>
            </a:extLst>
          </p:cNvPr>
          <p:cNvSpPr/>
          <p:nvPr/>
        </p:nvSpPr>
        <p:spPr>
          <a:xfrm>
            <a:off x="4108590" y="1963581"/>
            <a:ext cx="278794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400" dirty="0">
                <a:latin typeface="Times New Roman" panose="02020603050405020304" pitchFamily="18" charset="0"/>
                <a:ea typeface="JFJacaranda" panose="02000603000000000000" pitchFamily="2" charset="0"/>
                <a:cs typeface="Times New Roman" panose="02020603050405020304" pitchFamily="18" charset="0"/>
              </a:rPr>
              <a:t>1    2    3    4    5    6    7    8    9    10</a:t>
            </a:r>
            <a:endParaRPr lang="en-US" sz="1600" dirty="0">
              <a:latin typeface="Times New Roman" panose="02020603050405020304" pitchFamily="18" charset="0"/>
              <a:ea typeface="JFJacaranda" panose="02000603000000000000" pitchFamily="2" charset="0"/>
              <a:cs typeface="Times New Roman" panose="02020603050405020304" pitchFamily="18" charset="0"/>
            </a:endParaRPr>
          </a:p>
        </p:txBody>
      </p:sp>
      <p:sp>
        <p:nvSpPr>
          <p:cNvPr id="165" name="Rectangle 164">
            <a:extLst>
              <a:ext uri="{FF2B5EF4-FFF2-40B4-BE49-F238E27FC236}">
                <a16:creationId xmlns:a16="http://schemas.microsoft.com/office/drawing/2014/main" id="{61C9C4B6-CDD9-4309-A89F-5FB0396AE2DE}"/>
              </a:ext>
            </a:extLst>
          </p:cNvPr>
          <p:cNvSpPr/>
          <p:nvPr/>
        </p:nvSpPr>
        <p:spPr>
          <a:xfrm>
            <a:off x="1651576" y="3263984"/>
            <a:ext cx="124104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i="1" dirty="0">
                <a:latin typeface="Times New Roman" panose="02020603050405020304" pitchFamily="18" charset="0"/>
                <a:ea typeface="JFBeautifulDay" panose="02000603000000000000" pitchFamily="2" charset="0"/>
                <a:cs typeface="Times New Roman" panose="02020603050405020304" pitchFamily="18" charset="0"/>
              </a:rPr>
              <a:t>[name]</a:t>
            </a:r>
            <a:endParaRPr lang="en-US" sz="3200" i="1" dirty="0">
              <a:latin typeface="Times New Roman" panose="02020603050405020304" pitchFamily="18" charset="0"/>
              <a:ea typeface="JFBeautifulDay" panose="02000603000000000000" pitchFamily="2" charset="0"/>
              <a:cs typeface="Times New Roman" panose="02020603050405020304" pitchFamily="18" charset="0"/>
            </a:endParaRPr>
          </a:p>
        </p:txBody>
      </p:sp>
      <p:sp>
        <p:nvSpPr>
          <p:cNvPr id="166" name="Rectangle 165">
            <a:extLst>
              <a:ext uri="{FF2B5EF4-FFF2-40B4-BE49-F238E27FC236}">
                <a16:creationId xmlns:a16="http://schemas.microsoft.com/office/drawing/2014/main" id="{F46136FD-8E27-499C-BE90-9B2974FA28C8}"/>
              </a:ext>
            </a:extLst>
          </p:cNvPr>
          <p:cNvSpPr/>
          <p:nvPr/>
        </p:nvSpPr>
        <p:spPr>
          <a:xfrm>
            <a:off x="901790" y="3788903"/>
            <a:ext cx="278794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400" dirty="0">
                <a:latin typeface="Times New Roman" panose="02020603050405020304" pitchFamily="18" charset="0"/>
                <a:ea typeface="JFJacaranda" panose="02000603000000000000" pitchFamily="2" charset="0"/>
                <a:cs typeface="Times New Roman" panose="02020603050405020304" pitchFamily="18" charset="0"/>
              </a:rPr>
              <a:t>1    2    3    4    5    6    7    8    9    10</a:t>
            </a:r>
            <a:endParaRPr lang="en-US" sz="1600" dirty="0">
              <a:latin typeface="Times New Roman" panose="02020603050405020304" pitchFamily="18" charset="0"/>
              <a:ea typeface="JFJacaranda" panose="02000603000000000000" pitchFamily="2" charset="0"/>
              <a:cs typeface="Times New Roman" panose="02020603050405020304" pitchFamily="18" charset="0"/>
            </a:endParaRPr>
          </a:p>
        </p:txBody>
      </p:sp>
      <p:sp>
        <p:nvSpPr>
          <p:cNvPr id="167" name="Rectangle 166">
            <a:extLst>
              <a:ext uri="{FF2B5EF4-FFF2-40B4-BE49-F238E27FC236}">
                <a16:creationId xmlns:a16="http://schemas.microsoft.com/office/drawing/2014/main" id="{CD1F5E74-4BD8-4C62-B5A7-08FA0EF7134D}"/>
              </a:ext>
            </a:extLst>
          </p:cNvPr>
          <p:cNvSpPr/>
          <p:nvPr/>
        </p:nvSpPr>
        <p:spPr>
          <a:xfrm>
            <a:off x="4856666" y="3276898"/>
            <a:ext cx="124104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i="1" dirty="0">
                <a:latin typeface="Times New Roman" panose="02020603050405020304" pitchFamily="18" charset="0"/>
                <a:ea typeface="JFBeautifulDay" panose="02000603000000000000" pitchFamily="2" charset="0"/>
                <a:cs typeface="Times New Roman" panose="02020603050405020304" pitchFamily="18" charset="0"/>
              </a:rPr>
              <a:t>[name]</a:t>
            </a:r>
            <a:endParaRPr lang="en-US" sz="3200" i="1" dirty="0">
              <a:latin typeface="Times New Roman" panose="02020603050405020304" pitchFamily="18" charset="0"/>
              <a:ea typeface="JFBeautifulDay" panose="02000603000000000000" pitchFamily="2" charset="0"/>
              <a:cs typeface="Times New Roman" panose="02020603050405020304" pitchFamily="18" charset="0"/>
            </a:endParaRPr>
          </a:p>
        </p:txBody>
      </p:sp>
      <p:sp>
        <p:nvSpPr>
          <p:cNvPr id="168" name="Rectangle 167">
            <a:extLst>
              <a:ext uri="{FF2B5EF4-FFF2-40B4-BE49-F238E27FC236}">
                <a16:creationId xmlns:a16="http://schemas.microsoft.com/office/drawing/2014/main" id="{0E8FF938-7081-497B-B6B4-D4DAAF117BA9}"/>
              </a:ext>
            </a:extLst>
          </p:cNvPr>
          <p:cNvSpPr/>
          <p:nvPr/>
        </p:nvSpPr>
        <p:spPr>
          <a:xfrm>
            <a:off x="4106880" y="3790665"/>
            <a:ext cx="278794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400" dirty="0">
                <a:latin typeface="Times New Roman" panose="02020603050405020304" pitchFamily="18" charset="0"/>
                <a:ea typeface="JFJacaranda" panose="02000603000000000000" pitchFamily="2" charset="0"/>
                <a:cs typeface="Times New Roman" panose="02020603050405020304" pitchFamily="18" charset="0"/>
              </a:rPr>
              <a:t>1    2    3    4    5    6    7    8    9    10</a:t>
            </a:r>
            <a:endParaRPr lang="en-US" sz="1600" dirty="0">
              <a:latin typeface="Times New Roman" panose="02020603050405020304" pitchFamily="18" charset="0"/>
              <a:ea typeface="JFJacaranda" panose="02000603000000000000" pitchFamily="2" charset="0"/>
              <a:cs typeface="Times New Roman" panose="02020603050405020304" pitchFamily="18" charset="0"/>
            </a:endParaRPr>
          </a:p>
        </p:txBody>
      </p:sp>
      <p:sp>
        <p:nvSpPr>
          <p:cNvPr id="169" name="Rectangle 168">
            <a:extLst>
              <a:ext uri="{FF2B5EF4-FFF2-40B4-BE49-F238E27FC236}">
                <a16:creationId xmlns:a16="http://schemas.microsoft.com/office/drawing/2014/main" id="{078AEF1D-C2DE-470E-A9AB-F2942B0ED195}"/>
              </a:ext>
            </a:extLst>
          </p:cNvPr>
          <p:cNvSpPr/>
          <p:nvPr/>
        </p:nvSpPr>
        <p:spPr>
          <a:xfrm>
            <a:off x="1649866" y="5091068"/>
            <a:ext cx="124104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i="1" dirty="0">
                <a:latin typeface="Times New Roman" panose="02020603050405020304" pitchFamily="18" charset="0"/>
                <a:ea typeface="JFBeautifulDay" panose="02000603000000000000" pitchFamily="2" charset="0"/>
                <a:cs typeface="Times New Roman" panose="02020603050405020304" pitchFamily="18" charset="0"/>
              </a:rPr>
              <a:t>[name]</a:t>
            </a:r>
            <a:endParaRPr lang="en-US" sz="3200" i="1" dirty="0">
              <a:latin typeface="Times New Roman" panose="02020603050405020304" pitchFamily="18" charset="0"/>
              <a:ea typeface="JFBeautifulDay" panose="02000603000000000000" pitchFamily="2" charset="0"/>
              <a:cs typeface="Times New Roman" panose="02020603050405020304" pitchFamily="18" charset="0"/>
            </a:endParaRPr>
          </a:p>
        </p:txBody>
      </p:sp>
      <p:sp>
        <p:nvSpPr>
          <p:cNvPr id="170" name="Rectangle 169">
            <a:extLst>
              <a:ext uri="{FF2B5EF4-FFF2-40B4-BE49-F238E27FC236}">
                <a16:creationId xmlns:a16="http://schemas.microsoft.com/office/drawing/2014/main" id="{9780F4D5-1EC2-4681-9F63-1F391170714D}"/>
              </a:ext>
            </a:extLst>
          </p:cNvPr>
          <p:cNvSpPr/>
          <p:nvPr/>
        </p:nvSpPr>
        <p:spPr>
          <a:xfrm>
            <a:off x="900080" y="5621563"/>
            <a:ext cx="278794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400" dirty="0">
                <a:latin typeface="Times New Roman" panose="02020603050405020304" pitchFamily="18" charset="0"/>
                <a:ea typeface="JFJacaranda" panose="02000603000000000000" pitchFamily="2" charset="0"/>
                <a:cs typeface="Times New Roman" panose="02020603050405020304" pitchFamily="18" charset="0"/>
              </a:rPr>
              <a:t>1    2    3    4    5    6    7    8    9    10</a:t>
            </a:r>
            <a:endParaRPr lang="en-US" sz="1600" dirty="0">
              <a:latin typeface="Times New Roman" panose="02020603050405020304" pitchFamily="18" charset="0"/>
              <a:ea typeface="JFJacaranda" panose="02000603000000000000" pitchFamily="2" charset="0"/>
              <a:cs typeface="Times New Roman" panose="02020603050405020304" pitchFamily="18" charset="0"/>
            </a:endParaRPr>
          </a:p>
        </p:txBody>
      </p:sp>
      <p:sp>
        <p:nvSpPr>
          <p:cNvPr id="171" name="Rectangle 170">
            <a:extLst>
              <a:ext uri="{FF2B5EF4-FFF2-40B4-BE49-F238E27FC236}">
                <a16:creationId xmlns:a16="http://schemas.microsoft.com/office/drawing/2014/main" id="{0D958D70-EE02-45A4-8BDE-5D2CA3215AA3}"/>
              </a:ext>
            </a:extLst>
          </p:cNvPr>
          <p:cNvSpPr/>
          <p:nvPr/>
        </p:nvSpPr>
        <p:spPr>
          <a:xfrm>
            <a:off x="4854956" y="5103982"/>
            <a:ext cx="124104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i="1" dirty="0">
                <a:latin typeface="Times New Roman" panose="02020603050405020304" pitchFamily="18" charset="0"/>
                <a:ea typeface="JFBeautifulDay" panose="02000603000000000000" pitchFamily="2" charset="0"/>
                <a:cs typeface="Times New Roman" panose="02020603050405020304" pitchFamily="18" charset="0"/>
              </a:rPr>
              <a:t>[name]</a:t>
            </a:r>
            <a:endParaRPr lang="en-US" sz="3200" i="1" dirty="0">
              <a:latin typeface="Times New Roman" panose="02020603050405020304" pitchFamily="18" charset="0"/>
              <a:ea typeface="JFBeautifulDay" panose="02000603000000000000" pitchFamily="2" charset="0"/>
              <a:cs typeface="Times New Roman" panose="02020603050405020304" pitchFamily="18" charset="0"/>
            </a:endParaRPr>
          </a:p>
        </p:txBody>
      </p:sp>
      <p:sp>
        <p:nvSpPr>
          <p:cNvPr id="172" name="Rectangle 171">
            <a:extLst>
              <a:ext uri="{FF2B5EF4-FFF2-40B4-BE49-F238E27FC236}">
                <a16:creationId xmlns:a16="http://schemas.microsoft.com/office/drawing/2014/main" id="{EF54E1AC-AEFD-4BFA-BAAD-833565D157F4}"/>
              </a:ext>
            </a:extLst>
          </p:cNvPr>
          <p:cNvSpPr/>
          <p:nvPr/>
        </p:nvSpPr>
        <p:spPr>
          <a:xfrm>
            <a:off x="4105170" y="5617749"/>
            <a:ext cx="278794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400" dirty="0">
                <a:latin typeface="Times New Roman" panose="02020603050405020304" pitchFamily="18" charset="0"/>
                <a:ea typeface="JFJacaranda" panose="02000603000000000000" pitchFamily="2" charset="0"/>
                <a:cs typeface="Times New Roman" panose="02020603050405020304" pitchFamily="18" charset="0"/>
              </a:rPr>
              <a:t>1    2    3    4    5    6    7    8    9    10</a:t>
            </a:r>
            <a:endParaRPr lang="en-US" sz="1600" dirty="0">
              <a:latin typeface="Times New Roman" panose="02020603050405020304" pitchFamily="18" charset="0"/>
              <a:ea typeface="JFJacaranda" panose="02000603000000000000" pitchFamily="2" charset="0"/>
              <a:cs typeface="Times New Roman" panose="02020603050405020304" pitchFamily="18" charset="0"/>
            </a:endParaRPr>
          </a:p>
        </p:txBody>
      </p:sp>
      <p:sp>
        <p:nvSpPr>
          <p:cNvPr id="173" name="Rectangle 172">
            <a:extLst>
              <a:ext uri="{FF2B5EF4-FFF2-40B4-BE49-F238E27FC236}">
                <a16:creationId xmlns:a16="http://schemas.microsoft.com/office/drawing/2014/main" id="{6CE72791-F24A-466E-9670-31082A657B16}"/>
              </a:ext>
            </a:extLst>
          </p:cNvPr>
          <p:cNvSpPr/>
          <p:nvPr/>
        </p:nvSpPr>
        <p:spPr>
          <a:xfrm>
            <a:off x="1648156" y="6918152"/>
            <a:ext cx="124104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i="1" dirty="0">
                <a:latin typeface="Times New Roman" panose="02020603050405020304" pitchFamily="18" charset="0"/>
                <a:ea typeface="JFBeautifulDay" panose="02000603000000000000" pitchFamily="2" charset="0"/>
                <a:cs typeface="Times New Roman" panose="02020603050405020304" pitchFamily="18" charset="0"/>
              </a:rPr>
              <a:t>[name]</a:t>
            </a:r>
            <a:endParaRPr lang="en-US" sz="3200" i="1" dirty="0">
              <a:latin typeface="Times New Roman" panose="02020603050405020304" pitchFamily="18" charset="0"/>
              <a:ea typeface="JFBeautifulDay" panose="02000603000000000000" pitchFamily="2" charset="0"/>
              <a:cs typeface="Times New Roman" panose="02020603050405020304" pitchFamily="18" charset="0"/>
            </a:endParaRPr>
          </a:p>
        </p:txBody>
      </p:sp>
      <p:sp>
        <p:nvSpPr>
          <p:cNvPr id="174" name="Rectangle 173">
            <a:extLst>
              <a:ext uri="{FF2B5EF4-FFF2-40B4-BE49-F238E27FC236}">
                <a16:creationId xmlns:a16="http://schemas.microsoft.com/office/drawing/2014/main" id="{CDE27B80-06C9-4A33-9FCA-D7106C2B35DB}"/>
              </a:ext>
            </a:extLst>
          </p:cNvPr>
          <p:cNvSpPr/>
          <p:nvPr/>
        </p:nvSpPr>
        <p:spPr>
          <a:xfrm>
            <a:off x="898370" y="7448647"/>
            <a:ext cx="278794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400" dirty="0">
                <a:latin typeface="Times New Roman" panose="02020603050405020304" pitchFamily="18" charset="0"/>
                <a:ea typeface="JFJacaranda" panose="02000603000000000000" pitchFamily="2" charset="0"/>
                <a:cs typeface="Times New Roman" panose="02020603050405020304" pitchFamily="18" charset="0"/>
              </a:rPr>
              <a:t>1    2    3    4    5    6    7    8    9    10</a:t>
            </a:r>
            <a:endParaRPr lang="en-US" sz="1600" dirty="0">
              <a:latin typeface="Times New Roman" panose="02020603050405020304" pitchFamily="18" charset="0"/>
              <a:ea typeface="JFJacaranda" panose="02000603000000000000" pitchFamily="2" charset="0"/>
              <a:cs typeface="Times New Roman" panose="02020603050405020304" pitchFamily="18" charset="0"/>
            </a:endParaRPr>
          </a:p>
        </p:txBody>
      </p:sp>
      <p:sp>
        <p:nvSpPr>
          <p:cNvPr id="175" name="Rectangle 174">
            <a:extLst>
              <a:ext uri="{FF2B5EF4-FFF2-40B4-BE49-F238E27FC236}">
                <a16:creationId xmlns:a16="http://schemas.microsoft.com/office/drawing/2014/main" id="{BB3B42C8-0516-45A2-84E9-1D97AED0F62B}"/>
              </a:ext>
            </a:extLst>
          </p:cNvPr>
          <p:cNvSpPr/>
          <p:nvPr/>
        </p:nvSpPr>
        <p:spPr>
          <a:xfrm>
            <a:off x="4853246" y="6931066"/>
            <a:ext cx="124104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i="1" dirty="0">
                <a:latin typeface="Times New Roman" panose="02020603050405020304" pitchFamily="18" charset="0"/>
                <a:ea typeface="JFBeautifulDay" panose="02000603000000000000" pitchFamily="2" charset="0"/>
                <a:cs typeface="Times New Roman" panose="02020603050405020304" pitchFamily="18" charset="0"/>
              </a:rPr>
              <a:t>[name]</a:t>
            </a:r>
            <a:endParaRPr lang="en-US" sz="3200" i="1" dirty="0">
              <a:latin typeface="Times New Roman" panose="02020603050405020304" pitchFamily="18" charset="0"/>
              <a:ea typeface="JFBeautifulDay" panose="02000603000000000000" pitchFamily="2" charset="0"/>
              <a:cs typeface="Times New Roman" panose="02020603050405020304" pitchFamily="18" charset="0"/>
            </a:endParaRPr>
          </a:p>
        </p:txBody>
      </p:sp>
      <p:sp>
        <p:nvSpPr>
          <p:cNvPr id="176" name="Rectangle 175">
            <a:extLst>
              <a:ext uri="{FF2B5EF4-FFF2-40B4-BE49-F238E27FC236}">
                <a16:creationId xmlns:a16="http://schemas.microsoft.com/office/drawing/2014/main" id="{99CE91FC-3896-4431-82AB-DD0D4AF54B2D}"/>
              </a:ext>
            </a:extLst>
          </p:cNvPr>
          <p:cNvSpPr/>
          <p:nvPr/>
        </p:nvSpPr>
        <p:spPr>
          <a:xfrm>
            <a:off x="4103460" y="7444833"/>
            <a:ext cx="278794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400" dirty="0">
                <a:latin typeface="Times New Roman" panose="02020603050405020304" pitchFamily="18" charset="0"/>
                <a:ea typeface="JFJacaranda" panose="02000603000000000000" pitchFamily="2" charset="0"/>
                <a:cs typeface="Times New Roman" panose="02020603050405020304" pitchFamily="18" charset="0"/>
              </a:rPr>
              <a:t>1    2    3    4    5    6    7    8    9    10</a:t>
            </a:r>
            <a:endParaRPr lang="en-US" sz="1600" dirty="0">
              <a:latin typeface="Times New Roman" panose="02020603050405020304" pitchFamily="18" charset="0"/>
              <a:ea typeface="JFJacaranda" panose="02000603000000000000" pitchFamily="2" charset="0"/>
              <a:cs typeface="Times New Roman" panose="02020603050405020304" pitchFamily="18" charset="0"/>
            </a:endParaRPr>
          </a:p>
        </p:txBody>
      </p:sp>
      <p:sp>
        <p:nvSpPr>
          <p:cNvPr id="177" name="Rectangle 176">
            <a:extLst>
              <a:ext uri="{FF2B5EF4-FFF2-40B4-BE49-F238E27FC236}">
                <a16:creationId xmlns:a16="http://schemas.microsoft.com/office/drawing/2014/main" id="{88D59FE0-CF43-4BE6-87AE-38A231DBBF01}"/>
              </a:ext>
            </a:extLst>
          </p:cNvPr>
          <p:cNvSpPr/>
          <p:nvPr/>
        </p:nvSpPr>
        <p:spPr>
          <a:xfrm>
            <a:off x="1646446" y="8755510"/>
            <a:ext cx="124104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i="1" dirty="0">
                <a:latin typeface="Times New Roman" panose="02020603050405020304" pitchFamily="18" charset="0"/>
                <a:ea typeface="JFBeautifulDay" panose="02000603000000000000" pitchFamily="2" charset="0"/>
                <a:cs typeface="Times New Roman" panose="02020603050405020304" pitchFamily="18" charset="0"/>
              </a:rPr>
              <a:t>[name]</a:t>
            </a:r>
            <a:endParaRPr lang="en-US" sz="3200" i="1" dirty="0">
              <a:latin typeface="Times New Roman" panose="02020603050405020304" pitchFamily="18" charset="0"/>
              <a:ea typeface="JFBeautifulDay" panose="02000603000000000000" pitchFamily="2" charset="0"/>
              <a:cs typeface="Times New Roman" panose="02020603050405020304" pitchFamily="18" charset="0"/>
            </a:endParaRPr>
          </a:p>
        </p:txBody>
      </p:sp>
      <p:sp>
        <p:nvSpPr>
          <p:cNvPr id="178" name="Rectangle 177">
            <a:extLst>
              <a:ext uri="{FF2B5EF4-FFF2-40B4-BE49-F238E27FC236}">
                <a16:creationId xmlns:a16="http://schemas.microsoft.com/office/drawing/2014/main" id="{6ED7A423-D8CE-4158-84BD-1ED88B6FB7D0}"/>
              </a:ext>
            </a:extLst>
          </p:cNvPr>
          <p:cNvSpPr/>
          <p:nvPr/>
        </p:nvSpPr>
        <p:spPr>
          <a:xfrm>
            <a:off x="896660" y="9280429"/>
            <a:ext cx="278794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400" dirty="0">
                <a:latin typeface="Times New Roman" panose="02020603050405020304" pitchFamily="18" charset="0"/>
                <a:ea typeface="JFJacaranda" panose="02000603000000000000" pitchFamily="2" charset="0"/>
                <a:cs typeface="Times New Roman" panose="02020603050405020304" pitchFamily="18" charset="0"/>
              </a:rPr>
              <a:t>1    2    3    4    5    6    7    8    9    10</a:t>
            </a:r>
            <a:endParaRPr lang="en-US" sz="1600" dirty="0">
              <a:latin typeface="Times New Roman" panose="02020603050405020304" pitchFamily="18" charset="0"/>
              <a:ea typeface="JFJacaranda" panose="02000603000000000000" pitchFamily="2" charset="0"/>
              <a:cs typeface="Times New Roman" panose="02020603050405020304" pitchFamily="18" charset="0"/>
            </a:endParaRPr>
          </a:p>
        </p:txBody>
      </p:sp>
      <p:sp>
        <p:nvSpPr>
          <p:cNvPr id="179" name="Rectangle 178">
            <a:extLst>
              <a:ext uri="{FF2B5EF4-FFF2-40B4-BE49-F238E27FC236}">
                <a16:creationId xmlns:a16="http://schemas.microsoft.com/office/drawing/2014/main" id="{7939D4F9-4AEE-45D8-8410-D0F21EAE76E0}"/>
              </a:ext>
            </a:extLst>
          </p:cNvPr>
          <p:cNvSpPr/>
          <p:nvPr/>
        </p:nvSpPr>
        <p:spPr>
          <a:xfrm>
            <a:off x="4851536" y="8768424"/>
            <a:ext cx="124104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i="1" dirty="0">
                <a:latin typeface="Times New Roman" panose="02020603050405020304" pitchFamily="18" charset="0"/>
                <a:ea typeface="JFBeautifulDay" panose="02000603000000000000" pitchFamily="2" charset="0"/>
                <a:cs typeface="Times New Roman" panose="02020603050405020304" pitchFamily="18" charset="0"/>
              </a:rPr>
              <a:t>[name]</a:t>
            </a:r>
            <a:endParaRPr lang="en-US" sz="3200" i="1" dirty="0">
              <a:latin typeface="Times New Roman" panose="02020603050405020304" pitchFamily="18" charset="0"/>
              <a:ea typeface="JFBeautifulDay" panose="02000603000000000000" pitchFamily="2" charset="0"/>
              <a:cs typeface="Times New Roman" panose="02020603050405020304" pitchFamily="18" charset="0"/>
            </a:endParaRPr>
          </a:p>
        </p:txBody>
      </p:sp>
      <p:sp>
        <p:nvSpPr>
          <p:cNvPr id="180" name="Rectangle 179">
            <a:extLst>
              <a:ext uri="{FF2B5EF4-FFF2-40B4-BE49-F238E27FC236}">
                <a16:creationId xmlns:a16="http://schemas.microsoft.com/office/drawing/2014/main" id="{1EABCBBA-2228-442E-B4BE-A3687D6832D9}"/>
              </a:ext>
            </a:extLst>
          </p:cNvPr>
          <p:cNvSpPr/>
          <p:nvPr/>
        </p:nvSpPr>
        <p:spPr>
          <a:xfrm>
            <a:off x="4101750" y="9282191"/>
            <a:ext cx="278794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400" dirty="0">
                <a:latin typeface="Times New Roman" panose="02020603050405020304" pitchFamily="18" charset="0"/>
                <a:ea typeface="JFJacaranda" panose="02000603000000000000" pitchFamily="2" charset="0"/>
                <a:cs typeface="Times New Roman" panose="02020603050405020304" pitchFamily="18" charset="0"/>
              </a:rPr>
              <a:t>1    2    3    4    5    6    7    8    9    10</a:t>
            </a:r>
            <a:endParaRPr lang="en-US" sz="1600" dirty="0">
              <a:latin typeface="Times New Roman" panose="02020603050405020304" pitchFamily="18" charset="0"/>
              <a:ea typeface="JFJacaranda" panose="02000603000000000000" pitchFamily="2" charset="0"/>
              <a:cs typeface="Times New Roman" panose="02020603050405020304" pitchFamily="18" charset="0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E1C87E01-E437-4689-9DB4-DD4639E6EBB4}"/>
              </a:ext>
            </a:extLst>
          </p:cNvPr>
          <p:cNvSpPr/>
          <p:nvPr/>
        </p:nvSpPr>
        <p:spPr>
          <a:xfrm>
            <a:off x="589431" y="92806"/>
            <a:ext cx="6897603" cy="307777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i="1" dirty="0">
                <a:latin typeface="Times New Roman" panose="02020603050405020304" pitchFamily="18" charset="0"/>
                <a:ea typeface="JFBashfulHippo" panose="02000603000000000000" pitchFamily="2" charset="0"/>
                <a:cs typeface="Times New Roman" panose="02020603050405020304" pitchFamily="18" charset="0"/>
              </a:rPr>
              <a:t>All wording and numbers are editable.  Change the fonts or number sequence to your liking:</a:t>
            </a:r>
          </a:p>
        </p:txBody>
      </p:sp>
    </p:spTree>
    <p:extLst>
      <p:ext uri="{BB962C8B-B14F-4D97-AF65-F5344CB8AC3E}">
        <p14:creationId xmlns:p14="http://schemas.microsoft.com/office/powerpoint/2010/main" val="34715490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670310E-8CFD-4BF9-951D-9F59523DBD36}"/>
              </a:ext>
            </a:extLst>
          </p:cNvPr>
          <p:cNvSpPr/>
          <p:nvPr/>
        </p:nvSpPr>
        <p:spPr>
          <a:xfrm>
            <a:off x="968045" y="461910"/>
            <a:ext cx="5888182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u="sng" dirty="0">
                <a:latin typeface="Times New Roman" panose="02020603050405020304" pitchFamily="18" charset="0"/>
                <a:ea typeface="JFBashfulHippo" panose="02000603000000000000" pitchFamily="2" charset="0"/>
                <a:cs typeface="Times New Roman" panose="02020603050405020304" pitchFamily="18" charset="0"/>
              </a:rPr>
              <a:t>Printing and using these wine-tags:</a:t>
            </a:r>
          </a:p>
          <a:p>
            <a:pPr algn="ctr"/>
            <a:endParaRPr lang="en-US" sz="2000" dirty="0">
              <a:latin typeface="Times New Roman" panose="02020603050405020304" pitchFamily="18" charset="0"/>
              <a:ea typeface="JFBashfulHippo" panose="02000603000000000000" pitchFamily="2" charset="0"/>
              <a:cs typeface="Times New Roman" panose="02020603050405020304" pitchFamily="18" charset="0"/>
            </a:endParaRPr>
          </a:p>
          <a:p>
            <a:pPr marL="457200" indent="-457200" algn="ctr">
              <a:buAutoNum type="arabicPlain"/>
            </a:pPr>
            <a:r>
              <a:rPr lang="en-US" sz="2000" dirty="0">
                <a:latin typeface="Times New Roman" panose="02020603050405020304" pitchFamily="18" charset="0"/>
                <a:ea typeface="JFBashfulHippo" panose="02000603000000000000" pitchFamily="2" charset="0"/>
                <a:cs typeface="Times New Roman" panose="02020603050405020304" pitchFamily="18" charset="0"/>
              </a:rPr>
              <a:t>Type in the name of your guests in the [name] part</a:t>
            </a:r>
          </a:p>
          <a:p>
            <a:pPr marL="457200" indent="-457200" algn="ctr">
              <a:buAutoNum type="arabicPlain"/>
            </a:pPr>
            <a:endParaRPr lang="en-US" sz="2000" dirty="0">
              <a:latin typeface="Times New Roman" panose="02020603050405020304" pitchFamily="18" charset="0"/>
              <a:ea typeface="JFBashfulHippo" panose="02000603000000000000" pitchFamily="2" charset="0"/>
              <a:cs typeface="Times New Roman" panose="02020603050405020304" pitchFamily="18" charset="0"/>
            </a:endParaRPr>
          </a:p>
          <a:p>
            <a:pPr marL="457200" indent="-457200" algn="ctr">
              <a:buAutoNum type="arabicPlain"/>
            </a:pPr>
            <a:r>
              <a:rPr lang="en-US" sz="2000" dirty="0">
                <a:latin typeface="Times New Roman" panose="02020603050405020304" pitchFamily="18" charset="0"/>
                <a:ea typeface="JFBashfulHippo" panose="02000603000000000000" pitchFamily="2" charset="0"/>
                <a:cs typeface="Times New Roman" panose="02020603050405020304" pitchFamily="18" charset="0"/>
              </a:rPr>
              <a:t>Re-number the tags if you are using more or less bottles for your event</a:t>
            </a:r>
          </a:p>
          <a:p>
            <a:pPr marL="457200" indent="-457200" algn="ctr">
              <a:buAutoNum type="arabicPlain"/>
            </a:pPr>
            <a:endParaRPr lang="en-US" sz="2000" dirty="0">
              <a:latin typeface="Times New Roman" panose="02020603050405020304" pitchFamily="18" charset="0"/>
              <a:ea typeface="JFBashfulHippo" panose="02000603000000000000" pitchFamily="2" charset="0"/>
              <a:cs typeface="Times New Roman" panose="02020603050405020304" pitchFamily="18" charset="0"/>
            </a:endParaRPr>
          </a:p>
          <a:p>
            <a:pPr marL="457200" indent="-457200" algn="ctr">
              <a:buAutoNum type="arabicPlain"/>
            </a:pPr>
            <a:r>
              <a:rPr lang="en-US" sz="2000" dirty="0">
                <a:latin typeface="Times New Roman" panose="02020603050405020304" pitchFamily="18" charset="0"/>
                <a:ea typeface="JFBashfulHippo" panose="02000603000000000000" pitchFamily="2" charset="0"/>
                <a:cs typeface="Times New Roman" panose="02020603050405020304" pitchFamily="18" charset="0"/>
              </a:rPr>
              <a:t>Print using good quality card stock</a:t>
            </a:r>
          </a:p>
          <a:p>
            <a:pPr marL="457200" indent="-457200" algn="ctr">
              <a:buAutoNum type="arabicPlain"/>
            </a:pPr>
            <a:endParaRPr lang="en-US" sz="2000" dirty="0">
              <a:latin typeface="Times New Roman" panose="02020603050405020304" pitchFamily="18" charset="0"/>
              <a:ea typeface="JFBashfulHippo" panose="02000603000000000000" pitchFamily="2" charset="0"/>
              <a:cs typeface="Times New Roman" panose="02020603050405020304" pitchFamily="18" charset="0"/>
            </a:endParaRPr>
          </a:p>
          <a:p>
            <a:pPr marL="457200" indent="-457200" algn="ctr">
              <a:buAutoNum type="arabicPlain"/>
            </a:pPr>
            <a:r>
              <a:rPr lang="en-US" sz="2000" dirty="0">
                <a:latin typeface="Times New Roman" panose="02020603050405020304" pitchFamily="18" charset="0"/>
                <a:ea typeface="JFBashfulHippo" panose="02000603000000000000" pitchFamily="2" charset="0"/>
                <a:cs typeface="Times New Roman" panose="02020603050405020304" pitchFamily="18" charset="0"/>
              </a:rPr>
              <a:t>Cut labels out carefully* </a:t>
            </a:r>
          </a:p>
          <a:p>
            <a:pPr marL="457200" indent="-457200" algn="ctr">
              <a:buAutoNum type="arabicPlain"/>
            </a:pPr>
            <a:endParaRPr lang="en-US" sz="2000" dirty="0">
              <a:latin typeface="Times New Roman" panose="02020603050405020304" pitchFamily="18" charset="0"/>
              <a:ea typeface="JFBashfulHippo" panose="02000603000000000000" pitchFamily="2" charset="0"/>
              <a:cs typeface="Times New Roman" panose="02020603050405020304" pitchFamily="18" charset="0"/>
            </a:endParaRPr>
          </a:p>
          <a:p>
            <a:pPr marL="457200" indent="-457200" algn="ctr">
              <a:buAutoNum type="arabicPlain"/>
            </a:pPr>
            <a:r>
              <a:rPr lang="en-US" sz="2000" dirty="0">
                <a:latin typeface="Times New Roman" panose="02020603050405020304" pitchFamily="18" charset="0"/>
                <a:ea typeface="JFBashfulHippo" panose="02000603000000000000" pitchFamily="2" charset="0"/>
                <a:cs typeface="Times New Roman" panose="02020603050405020304" pitchFamily="18" charset="0"/>
              </a:rPr>
              <a:t>Use a ¾ size circle punch to make a hole where indicated and cut on the dotted line</a:t>
            </a:r>
          </a:p>
          <a:p>
            <a:pPr marL="457200" indent="-457200" algn="ctr">
              <a:buAutoNum type="arabicPlain"/>
            </a:pPr>
            <a:endParaRPr lang="en-US" sz="2000" dirty="0">
              <a:latin typeface="Times New Roman" panose="02020603050405020304" pitchFamily="18" charset="0"/>
              <a:ea typeface="JFBashfulHippo" panose="02000603000000000000" pitchFamily="2" charset="0"/>
              <a:cs typeface="Times New Roman" panose="02020603050405020304" pitchFamily="18" charset="0"/>
            </a:endParaRPr>
          </a:p>
          <a:p>
            <a:pPr marL="457200" indent="-457200" algn="ctr">
              <a:buAutoNum type="arabicPlain"/>
            </a:pPr>
            <a:r>
              <a:rPr lang="en-US" sz="2000" dirty="0">
                <a:latin typeface="Times New Roman" panose="02020603050405020304" pitchFamily="18" charset="0"/>
                <a:ea typeface="JFBashfulHippo" panose="02000603000000000000" pitchFamily="2" charset="0"/>
                <a:cs typeface="Times New Roman" panose="02020603050405020304" pitchFamily="18" charset="0"/>
              </a:rPr>
              <a:t>Place tags on stem of each wine glass</a:t>
            </a:r>
          </a:p>
          <a:p>
            <a:pPr algn="ctr"/>
            <a:endParaRPr lang="en-US" sz="2000" dirty="0">
              <a:latin typeface="Times New Roman" panose="02020603050405020304" pitchFamily="18" charset="0"/>
              <a:ea typeface="JFBashfulHippo" panose="02000603000000000000" pitchFamily="2" charset="0"/>
              <a:cs typeface="Times New Roman" panose="02020603050405020304" pitchFamily="18" charset="0"/>
            </a:endParaRPr>
          </a:p>
          <a:p>
            <a:pPr algn="ctr"/>
            <a:r>
              <a:rPr lang="en-US" sz="2000" dirty="0">
                <a:latin typeface="Times New Roman" panose="02020603050405020304" pitchFamily="18" charset="0"/>
                <a:ea typeface="JFBashfulHippo" panose="02000603000000000000" pitchFamily="2" charset="0"/>
                <a:cs typeface="Times New Roman" panose="02020603050405020304" pitchFamily="18" charset="0"/>
              </a:rPr>
              <a:t>*These tags are formatted so that you can use a plain white business card template.  I use </a:t>
            </a:r>
            <a:r>
              <a:rPr lang="en-US" sz="2000" dirty="0">
                <a:latin typeface="Times New Roman" panose="02020603050405020304" pitchFamily="18" charset="0"/>
                <a:ea typeface="JFBashfulHippo" panose="02000603000000000000" pitchFamily="2" charset="0"/>
                <a:cs typeface="Times New Roman" panose="02020603050405020304" pitchFamily="18" charset="0"/>
                <a:hlinkClick r:id="rId2"/>
              </a:rPr>
              <a:t>these</a:t>
            </a:r>
            <a:r>
              <a:rPr lang="en-US" sz="2000" dirty="0">
                <a:latin typeface="Times New Roman" panose="02020603050405020304" pitchFamily="18" charset="0"/>
                <a:ea typeface="JFBashfulHippo" panose="02000603000000000000" pitchFamily="2" charset="0"/>
                <a:cs typeface="Times New Roman" panose="02020603050405020304" pitchFamily="18" charset="0"/>
              </a:rPr>
              <a:t> from Amazon.  They have a clean edge and I don’t have to worry about cutting them out myself.  Bonus!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C27DBCA-465B-4465-9D59-3ECAA3050BED}"/>
              </a:ext>
            </a:extLst>
          </p:cNvPr>
          <p:cNvSpPr/>
          <p:nvPr/>
        </p:nvSpPr>
        <p:spPr>
          <a:xfrm>
            <a:off x="679622" y="7130218"/>
            <a:ext cx="6406977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dirty="0">
                <a:latin typeface="Times New Roman" panose="02020603050405020304" pitchFamily="18" charset="0"/>
                <a:ea typeface="JFBashfulHippo" panose="02000603000000000000" pitchFamily="2" charset="0"/>
                <a:cs typeface="Times New Roman" panose="02020603050405020304" pitchFamily="18" charset="0"/>
              </a:rPr>
              <a:t>Credits:</a:t>
            </a:r>
          </a:p>
          <a:p>
            <a:pPr algn="ctr"/>
            <a:endParaRPr lang="en-US" sz="2000" dirty="0">
              <a:latin typeface="Times New Roman" panose="02020603050405020304" pitchFamily="18" charset="0"/>
              <a:ea typeface="JFBashfulHippo" panose="02000603000000000000" pitchFamily="2" charset="0"/>
              <a:cs typeface="Times New Roman" panose="02020603050405020304" pitchFamily="18" charset="0"/>
            </a:endParaRPr>
          </a:p>
          <a:p>
            <a:pPr algn="ctr"/>
            <a:r>
              <a:rPr lang="en-US" sz="2000" dirty="0">
                <a:latin typeface="Times New Roman" panose="02020603050405020304" pitchFamily="18" charset="0"/>
                <a:ea typeface="JFBashfulHippo" panose="02000603000000000000" pitchFamily="2" charset="0"/>
                <a:cs typeface="Times New Roman" panose="02020603050405020304" pitchFamily="18" charset="0"/>
              </a:rPr>
              <a:t>Clipart found in this document is by </a:t>
            </a:r>
            <a:r>
              <a:rPr lang="en-US" sz="2000" dirty="0">
                <a:latin typeface="Times New Roman" panose="02020603050405020304" pitchFamily="18" charset="0"/>
                <a:ea typeface="JFBashfulHippo" panose="02000603000000000000" pitchFamily="2" charset="0"/>
                <a:cs typeface="Times New Roman" panose="02020603050405020304" pitchFamily="18" charset="0"/>
                <a:hlinkClick r:id="rId3"/>
              </a:rPr>
              <a:t>revidevi</a:t>
            </a:r>
            <a:endParaRPr lang="en-US" sz="2000" dirty="0">
              <a:latin typeface="Times New Roman" panose="02020603050405020304" pitchFamily="18" charset="0"/>
              <a:ea typeface="JFBashfulHippo" panose="02000603000000000000" pitchFamily="2" charset="0"/>
              <a:cs typeface="Times New Roman" panose="02020603050405020304" pitchFamily="18" charset="0"/>
            </a:endParaRPr>
          </a:p>
          <a:p>
            <a:pPr algn="ctr"/>
            <a:endParaRPr lang="en-US" sz="2000" dirty="0">
              <a:latin typeface="Times New Roman" panose="02020603050405020304" pitchFamily="18" charset="0"/>
              <a:ea typeface="JFBashfulHippo" panose="02000603000000000000" pitchFamily="2" charset="0"/>
              <a:cs typeface="Times New Roman" panose="02020603050405020304" pitchFamily="18" charset="0"/>
            </a:endParaRPr>
          </a:p>
          <a:p>
            <a:pPr algn="ctr"/>
            <a:endParaRPr lang="en-US" sz="2000" dirty="0">
              <a:latin typeface="Times New Roman" panose="02020603050405020304" pitchFamily="18" charset="0"/>
              <a:ea typeface="JFBashfulHippo" panose="02000603000000000000" pitchFamily="2" charset="0"/>
              <a:cs typeface="Times New Roman" panose="02020603050405020304" pitchFamily="18" charset="0"/>
            </a:endParaRPr>
          </a:p>
          <a:p>
            <a:pPr algn="ctr"/>
            <a:r>
              <a:rPr lang="en-US" sz="2000" dirty="0">
                <a:latin typeface="Times New Roman" panose="02020603050405020304" pitchFamily="18" charset="0"/>
                <a:ea typeface="JFBashfulHippo" panose="02000603000000000000" pitchFamily="2" charset="0"/>
                <a:cs typeface="Times New Roman" panose="02020603050405020304" pitchFamily="18" charset="0"/>
              </a:rPr>
              <a:t>Thank you for downloading this product!</a:t>
            </a:r>
          </a:p>
          <a:p>
            <a:pPr algn="ctr"/>
            <a:r>
              <a:rPr lang="en-US" sz="2000" dirty="0">
                <a:latin typeface="Times New Roman" panose="02020603050405020304" pitchFamily="18" charset="0"/>
                <a:ea typeface="JFBashfulHippo" panose="02000603000000000000" pitchFamily="2" charset="0"/>
                <a:cs typeface="Times New Roman" panose="02020603050405020304" pitchFamily="18" charset="0"/>
              </a:rPr>
              <a:t>Please visit my </a:t>
            </a:r>
            <a:r>
              <a:rPr lang="en-US" sz="2000" dirty="0">
                <a:latin typeface="Times New Roman" panose="02020603050405020304" pitchFamily="18" charset="0"/>
                <a:ea typeface="JFBashfulHippo" panose="02000603000000000000" pitchFamily="2" charset="0"/>
                <a:cs typeface="Times New Roman" panose="02020603050405020304" pitchFamily="18" charset="0"/>
                <a:hlinkClick r:id="rId4"/>
              </a:rPr>
              <a:t>blog</a:t>
            </a:r>
            <a:r>
              <a:rPr lang="en-US" sz="2000" dirty="0">
                <a:latin typeface="Times New Roman" panose="02020603050405020304" pitchFamily="18" charset="0"/>
                <a:ea typeface="JFBashfulHippo" panose="02000603000000000000" pitchFamily="2" charset="0"/>
                <a:cs typeface="Times New Roman" panose="02020603050405020304" pitchFamily="18" charset="0"/>
              </a:rPr>
              <a:t> to learn more about what I love to do!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58AB142-76EF-401C-B2D5-80676BCBD038}"/>
              </a:ext>
            </a:extLst>
          </p:cNvPr>
          <p:cNvSpPr/>
          <p:nvPr/>
        </p:nvSpPr>
        <p:spPr>
          <a:xfrm>
            <a:off x="554182" y="351942"/>
            <a:ext cx="6664036" cy="64783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E9C8EF9-0F74-4F26-A568-BD8CAA5A5281}"/>
              </a:ext>
            </a:extLst>
          </p:cNvPr>
          <p:cNvSpPr/>
          <p:nvPr/>
        </p:nvSpPr>
        <p:spPr>
          <a:xfrm>
            <a:off x="554182" y="7007701"/>
            <a:ext cx="6664036" cy="249180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38907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720</TotalTime>
  <Words>290</Words>
  <Application>Microsoft Office PowerPoint</Application>
  <PresentationFormat>Custom</PresentationFormat>
  <Paragraphs>43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</vt:vector>
  </TitlesOfParts>
  <Company>Cranbrook Educational Community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Rosalia Schultz</dc:creator>
  <cp:lastModifiedBy>Rosalia Schultz</cp:lastModifiedBy>
  <cp:revision>29</cp:revision>
  <dcterms:created xsi:type="dcterms:W3CDTF">2017-01-23T20:18:02Z</dcterms:created>
  <dcterms:modified xsi:type="dcterms:W3CDTF">2019-10-04T02:47:42Z</dcterms:modified>
</cp:coreProperties>
</file>